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7561263" cy="10693400"/>
  <p:notesSz cx="6807200" cy="9939338"/>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13CD"/>
    <a:srgbClr val="E6E6E6"/>
    <a:srgbClr val="FED8F7"/>
    <a:srgbClr val="7C08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47" d="100"/>
          <a:sy n="47" d="100"/>
        </p:scale>
        <p:origin x="1578" y="48"/>
      </p:cViewPr>
      <p:guideLst>
        <p:guide orient="horz" pos="336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5"/>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5992211-4E42-49E3-B075-3ECF1222EB6E}" type="datetimeFigureOut">
              <a:rPr kumimoji="1" lang="ja-JP" altLang="en-US" smtClean="0"/>
              <a:t>2025/7/18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01F917-49AD-4EE1-9C85-6FDD3999AF96}" type="slidenum">
              <a:rPr kumimoji="1" lang="ja-JP" altLang="en-US" smtClean="0"/>
              <a:t>‹#›</a:t>
            </a:fld>
            <a:endParaRPr kumimoji="1" lang="ja-JP" altLang="en-US"/>
          </a:p>
        </p:txBody>
      </p:sp>
    </p:spTree>
    <p:extLst>
      <p:ext uri="{BB962C8B-B14F-4D97-AF65-F5344CB8AC3E}">
        <p14:creationId xmlns:p14="http://schemas.microsoft.com/office/powerpoint/2010/main" val="334551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992211-4E42-49E3-B075-3ECF1222EB6E}" type="datetimeFigureOut">
              <a:rPr kumimoji="1" lang="ja-JP" altLang="en-US" smtClean="0"/>
              <a:t>2025/7/18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01F917-49AD-4EE1-9C85-6FDD3999AF96}" type="slidenum">
              <a:rPr kumimoji="1" lang="ja-JP" altLang="en-US" smtClean="0"/>
              <a:t>‹#›</a:t>
            </a:fld>
            <a:endParaRPr kumimoji="1" lang="ja-JP" altLang="en-US"/>
          </a:p>
        </p:txBody>
      </p:sp>
    </p:spTree>
    <p:extLst>
      <p:ext uri="{BB962C8B-B14F-4D97-AF65-F5344CB8AC3E}">
        <p14:creationId xmlns:p14="http://schemas.microsoft.com/office/powerpoint/2010/main" val="31732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1321" y="472787"/>
            <a:ext cx="1988770" cy="1005971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42387" y="472787"/>
            <a:ext cx="5842913" cy="100597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992211-4E42-49E3-B075-3ECF1222EB6E}" type="datetimeFigureOut">
              <a:rPr kumimoji="1" lang="ja-JP" altLang="en-US" smtClean="0"/>
              <a:t>2025/7/18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01F917-49AD-4EE1-9C85-6FDD3999AF96}" type="slidenum">
              <a:rPr kumimoji="1" lang="ja-JP" altLang="en-US" smtClean="0"/>
              <a:t>‹#›</a:t>
            </a:fld>
            <a:endParaRPr kumimoji="1" lang="ja-JP" altLang="en-US"/>
          </a:p>
        </p:txBody>
      </p:sp>
    </p:spTree>
    <p:extLst>
      <p:ext uri="{BB962C8B-B14F-4D97-AF65-F5344CB8AC3E}">
        <p14:creationId xmlns:p14="http://schemas.microsoft.com/office/powerpoint/2010/main" val="66545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992211-4E42-49E3-B075-3ECF1222EB6E}" type="datetimeFigureOut">
              <a:rPr kumimoji="1" lang="ja-JP" altLang="en-US" smtClean="0"/>
              <a:t>2025/7/18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01F917-49AD-4EE1-9C85-6FDD3999AF96}" type="slidenum">
              <a:rPr kumimoji="1" lang="ja-JP" altLang="en-US" smtClean="0"/>
              <a:t>‹#›</a:t>
            </a:fld>
            <a:endParaRPr kumimoji="1" lang="ja-JP" altLang="en-US"/>
          </a:p>
        </p:txBody>
      </p:sp>
    </p:spTree>
    <p:extLst>
      <p:ext uri="{BB962C8B-B14F-4D97-AF65-F5344CB8AC3E}">
        <p14:creationId xmlns:p14="http://schemas.microsoft.com/office/powerpoint/2010/main" val="373837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1"/>
            <a:ext cx="6427074" cy="2123828"/>
          </a:xfrm>
        </p:spPr>
        <p:txBody>
          <a:bodyPr anchor="t"/>
          <a:lstStyle>
            <a:lvl1pPr algn="l">
              <a:defRPr sz="4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19"/>
            <a:ext cx="6427074" cy="2339181"/>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5992211-4E42-49E3-B075-3ECF1222EB6E}" type="datetimeFigureOut">
              <a:rPr kumimoji="1" lang="ja-JP" altLang="en-US" smtClean="0"/>
              <a:t>2025/7/18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01F917-49AD-4EE1-9C85-6FDD3999AF96}" type="slidenum">
              <a:rPr kumimoji="1" lang="ja-JP" altLang="en-US" smtClean="0"/>
              <a:t>‹#›</a:t>
            </a:fld>
            <a:endParaRPr kumimoji="1" lang="ja-JP" altLang="en-US"/>
          </a:p>
        </p:txBody>
      </p:sp>
    </p:spTree>
    <p:extLst>
      <p:ext uri="{BB962C8B-B14F-4D97-AF65-F5344CB8AC3E}">
        <p14:creationId xmlns:p14="http://schemas.microsoft.com/office/powerpoint/2010/main" val="292637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42387" y="2750086"/>
            <a:ext cx="3915841"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484250" y="2750086"/>
            <a:ext cx="3915842"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5992211-4E42-49E3-B075-3ECF1222EB6E}" type="datetimeFigureOut">
              <a:rPr kumimoji="1" lang="ja-JP" altLang="en-US" smtClean="0"/>
              <a:t>2025/7/18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01F917-49AD-4EE1-9C85-6FDD3999AF96}" type="slidenum">
              <a:rPr kumimoji="1" lang="ja-JP" altLang="en-US" smtClean="0"/>
              <a:t>‹#›</a:t>
            </a:fld>
            <a:endParaRPr kumimoji="1" lang="ja-JP" altLang="en-US"/>
          </a:p>
        </p:txBody>
      </p:sp>
    </p:spTree>
    <p:extLst>
      <p:ext uri="{BB962C8B-B14F-4D97-AF65-F5344CB8AC3E}">
        <p14:creationId xmlns:p14="http://schemas.microsoft.com/office/powerpoint/2010/main" val="301552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3" y="428232"/>
            <a:ext cx="6805137" cy="1782234"/>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3" y="2393640"/>
            <a:ext cx="3340871"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3" y="3391195"/>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7" y="2393640"/>
            <a:ext cx="3342183"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7" y="3391195"/>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5992211-4E42-49E3-B075-3ECF1222EB6E}" type="datetimeFigureOut">
              <a:rPr kumimoji="1" lang="ja-JP" altLang="en-US" smtClean="0"/>
              <a:t>2025/7/18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901F917-49AD-4EE1-9C85-6FDD3999AF96}" type="slidenum">
              <a:rPr kumimoji="1" lang="ja-JP" altLang="en-US" smtClean="0"/>
              <a:t>‹#›</a:t>
            </a:fld>
            <a:endParaRPr kumimoji="1" lang="ja-JP" altLang="en-US"/>
          </a:p>
        </p:txBody>
      </p:sp>
    </p:spTree>
    <p:extLst>
      <p:ext uri="{BB962C8B-B14F-4D97-AF65-F5344CB8AC3E}">
        <p14:creationId xmlns:p14="http://schemas.microsoft.com/office/powerpoint/2010/main" val="410678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5992211-4E42-49E3-B075-3ECF1222EB6E}" type="datetimeFigureOut">
              <a:rPr kumimoji="1" lang="ja-JP" altLang="en-US" smtClean="0"/>
              <a:t>2025/7/18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901F917-49AD-4EE1-9C85-6FDD3999AF96}" type="slidenum">
              <a:rPr kumimoji="1" lang="ja-JP" altLang="en-US" smtClean="0"/>
              <a:t>‹#›</a:t>
            </a:fld>
            <a:endParaRPr kumimoji="1" lang="ja-JP" altLang="en-US"/>
          </a:p>
        </p:txBody>
      </p:sp>
    </p:spTree>
    <p:extLst>
      <p:ext uri="{BB962C8B-B14F-4D97-AF65-F5344CB8AC3E}">
        <p14:creationId xmlns:p14="http://schemas.microsoft.com/office/powerpoint/2010/main" val="340578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5992211-4E42-49E3-B075-3ECF1222EB6E}" type="datetimeFigureOut">
              <a:rPr kumimoji="1" lang="ja-JP" altLang="en-US" smtClean="0"/>
              <a:t>2025/7/18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901F917-49AD-4EE1-9C85-6FDD3999AF96}" type="slidenum">
              <a:rPr kumimoji="1" lang="ja-JP" altLang="en-US" smtClean="0"/>
              <a:t>‹#›</a:t>
            </a:fld>
            <a:endParaRPr kumimoji="1" lang="ja-JP" altLang="en-US"/>
          </a:p>
        </p:txBody>
      </p:sp>
    </p:spTree>
    <p:extLst>
      <p:ext uri="{BB962C8B-B14F-4D97-AF65-F5344CB8AC3E}">
        <p14:creationId xmlns:p14="http://schemas.microsoft.com/office/powerpoint/2010/main" val="211471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5"/>
            <a:ext cx="2487603" cy="1811937"/>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7"/>
            <a:ext cx="4226956" cy="9126520"/>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4"/>
            <a:ext cx="2487603" cy="7314583"/>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992211-4E42-49E3-B075-3ECF1222EB6E}" type="datetimeFigureOut">
              <a:rPr kumimoji="1" lang="ja-JP" altLang="en-US" smtClean="0"/>
              <a:t>2025/7/18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01F917-49AD-4EE1-9C85-6FDD3999AF96}" type="slidenum">
              <a:rPr kumimoji="1" lang="ja-JP" altLang="en-US" smtClean="0"/>
              <a:t>‹#›</a:t>
            </a:fld>
            <a:endParaRPr kumimoji="1" lang="ja-JP" altLang="en-US"/>
          </a:p>
        </p:txBody>
      </p:sp>
    </p:spTree>
    <p:extLst>
      <p:ext uri="{BB962C8B-B14F-4D97-AF65-F5344CB8AC3E}">
        <p14:creationId xmlns:p14="http://schemas.microsoft.com/office/powerpoint/2010/main" val="327197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2"/>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482060" y="8369071"/>
            <a:ext cx="4536758" cy="125498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992211-4E42-49E3-B075-3ECF1222EB6E}" type="datetimeFigureOut">
              <a:rPr kumimoji="1" lang="ja-JP" altLang="en-US" smtClean="0"/>
              <a:t>2025/7/18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01F917-49AD-4EE1-9C85-6FDD3999AF96}" type="slidenum">
              <a:rPr kumimoji="1" lang="ja-JP" altLang="en-US" smtClean="0"/>
              <a:t>‹#›</a:t>
            </a:fld>
            <a:endParaRPr kumimoji="1" lang="ja-JP" altLang="en-US"/>
          </a:p>
        </p:txBody>
      </p:sp>
    </p:spTree>
    <p:extLst>
      <p:ext uri="{BB962C8B-B14F-4D97-AF65-F5344CB8AC3E}">
        <p14:creationId xmlns:p14="http://schemas.microsoft.com/office/powerpoint/2010/main" val="234283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2"/>
            <a:ext cx="6805137" cy="1782234"/>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3" y="2495127"/>
            <a:ext cx="6805137" cy="7057150"/>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3" y="9911199"/>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35992211-4E42-49E3-B075-3ECF1222EB6E}" type="datetimeFigureOut">
              <a:rPr kumimoji="1" lang="ja-JP" altLang="en-US" smtClean="0"/>
              <a:t>2025/7/18</a:t>
            </a:fld>
            <a:endParaRPr kumimoji="1" lang="ja-JP" altLang="en-US"/>
          </a:p>
        </p:txBody>
      </p:sp>
      <p:sp>
        <p:nvSpPr>
          <p:cNvPr id="5" name="フッター プレースホルダー 4"/>
          <p:cNvSpPr>
            <a:spLocks noGrp="1"/>
          </p:cNvSpPr>
          <p:nvPr>
            <p:ph type="ftr" sz="quarter" idx="3"/>
          </p:nvPr>
        </p:nvSpPr>
        <p:spPr>
          <a:xfrm>
            <a:off x="2583432" y="9911199"/>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199"/>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8901F917-49AD-4EE1-9C85-6FDD3999AF96}" type="slidenum">
              <a:rPr kumimoji="1" lang="ja-JP" altLang="en-US" smtClean="0"/>
              <a:t>‹#›</a:t>
            </a:fld>
            <a:endParaRPr kumimoji="1" lang="ja-JP" altLang="en-US"/>
          </a:p>
        </p:txBody>
      </p:sp>
    </p:spTree>
    <p:extLst>
      <p:ext uri="{BB962C8B-B14F-4D97-AF65-F5344CB8AC3E}">
        <p14:creationId xmlns:p14="http://schemas.microsoft.com/office/powerpoint/2010/main" val="3149026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5780" y="234132"/>
            <a:ext cx="1846659" cy="9361040"/>
          </a:xfrm>
          <a:prstGeom prst="rect">
            <a:avLst/>
          </a:prstGeom>
          <a:noFill/>
        </p:spPr>
        <p:txBody>
          <a:bodyPr vert="eaVert" wrap="square" rtlCol="0">
            <a:spAutoFit/>
          </a:bodyPr>
          <a:lstStyle/>
          <a:p>
            <a:r>
              <a:rPr kumimoji="1" lang="ja-JP" altLang="en-US" sz="5400" spc="600" dirty="0">
                <a:latin typeface="メイリオ" panose="020B0604030504040204" pitchFamily="50" charset="-128"/>
                <a:ea typeface="メイリオ" panose="020B0604030504040204" pitchFamily="50" charset="-128"/>
              </a:rPr>
              <a:t>★無料★</a:t>
            </a:r>
            <a:endParaRPr kumimoji="1" lang="en-US" altLang="ja-JP" sz="5400" spc="600" dirty="0">
              <a:latin typeface="メイリオ" panose="020B0604030504040204" pitchFamily="50" charset="-128"/>
              <a:ea typeface="メイリオ" panose="020B0604030504040204" pitchFamily="50" charset="-128"/>
            </a:endParaRPr>
          </a:p>
          <a:p>
            <a:r>
              <a:rPr kumimoji="1" lang="ja-JP" altLang="en-US" sz="5400" spc="600" dirty="0">
                <a:latin typeface="メイリオ" panose="020B0604030504040204" pitchFamily="50" charset="-128"/>
                <a:ea typeface="メイリオ" panose="020B0604030504040204" pitchFamily="50" charset="-128"/>
              </a:rPr>
              <a:t>お部屋貸し出します</a:t>
            </a:r>
          </a:p>
        </p:txBody>
      </p:sp>
      <p:sp>
        <p:nvSpPr>
          <p:cNvPr id="7" name="テキスト ボックス 6"/>
          <p:cNvSpPr txBox="1"/>
          <p:nvPr/>
        </p:nvSpPr>
        <p:spPr>
          <a:xfrm>
            <a:off x="1052735" y="3856843"/>
            <a:ext cx="7188026" cy="1528624"/>
          </a:xfrm>
          <a:prstGeom prst="rect">
            <a:avLst/>
          </a:prstGeom>
          <a:noFill/>
        </p:spPr>
        <p:txBody>
          <a:bodyPr wrap="square" rtlCol="0">
            <a:spAutoFit/>
          </a:bodyPr>
          <a:lstStyle/>
          <a:p>
            <a:pPr algn="ctr">
              <a:lnSpc>
                <a:spcPts val="5600"/>
              </a:lnSpc>
            </a:pPr>
            <a:r>
              <a:rPr lang="ja-JP" altLang="en-US" sz="4000" dirty="0">
                <a:latin typeface="メイリオ" panose="020B0604030504040204" pitchFamily="50" charset="-128"/>
                <a:ea typeface="メイリオ" panose="020B0604030504040204" pitchFamily="50" charset="-128"/>
              </a:rPr>
              <a:t>ママ友とのお話の</a:t>
            </a:r>
            <a:endParaRPr lang="en-US" altLang="ja-JP" sz="4000" dirty="0">
              <a:latin typeface="メイリオ" panose="020B0604030504040204" pitchFamily="50" charset="-128"/>
              <a:ea typeface="メイリオ" panose="020B0604030504040204" pitchFamily="50" charset="-128"/>
            </a:endParaRPr>
          </a:p>
          <a:p>
            <a:pPr algn="ctr">
              <a:lnSpc>
                <a:spcPts val="5600"/>
              </a:lnSpc>
            </a:pPr>
            <a:r>
              <a:rPr lang="ja-JP" altLang="en-US" sz="4000" dirty="0">
                <a:latin typeface="メイリオ" panose="020B0604030504040204" pitchFamily="50" charset="-128"/>
                <a:ea typeface="メイリオ" panose="020B0604030504040204" pitchFamily="50" charset="-128"/>
              </a:rPr>
              <a:t>場所にいかがですか？</a:t>
            </a:r>
            <a:endParaRPr kumimoji="1" lang="ja-JP" altLang="en-US" sz="40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930026" y="3569109"/>
            <a:ext cx="6425457" cy="400110"/>
          </a:xfrm>
          <a:prstGeom prst="rect">
            <a:avLst/>
          </a:prstGeom>
          <a:noFill/>
        </p:spPr>
        <p:txBody>
          <a:bodyPr wrap="square" rtlCol="0">
            <a:spAutoFit/>
          </a:bodyPr>
          <a:lstStyle/>
          <a:p>
            <a:pPr algn="r"/>
            <a:r>
              <a:rPr lang="ja-JP" altLang="en-US" sz="2000" dirty="0">
                <a:latin typeface="メイリオ" panose="020B0604030504040204" pitchFamily="50" charset="-128"/>
                <a:ea typeface="メイリオ" panose="020B0604030504040204" pitchFamily="50" charset="-128"/>
              </a:rPr>
              <a:t>静岡中央子育て支援センター　子育てサークル支援</a:t>
            </a:r>
            <a:endParaRPr lang="en-US" altLang="ja-JP" sz="20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160773" y="5385467"/>
            <a:ext cx="3629103" cy="2426305"/>
          </a:xfrm>
          <a:prstGeom prst="rect">
            <a:avLst/>
          </a:prstGeom>
          <a:solidFill>
            <a:schemeClr val="accent4">
              <a:lumMod val="20000"/>
              <a:lumOff val="80000"/>
            </a:schemeClr>
          </a:solidFill>
        </p:spPr>
        <p:txBody>
          <a:bodyPr wrap="square" rtlCol="0" anchor="ctr">
            <a:spAutoFit/>
          </a:bodyPr>
          <a:lstStyle/>
          <a:p>
            <a:pPr marL="342900" indent="-342900">
              <a:lnSpc>
                <a:spcPts val="2600"/>
              </a:lnSpc>
              <a:buFont typeface="Wingdings" pitchFamily="2" charset="2"/>
              <a:buChar char="l"/>
            </a:pP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対象</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は未就学児のお子さんをお持ちの保護者の方</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600"/>
              </a:lnSpc>
              <a:buFont typeface="Wingdings" pitchFamily="2" charset="2"/>
              <a:buChar char="l"/>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親子さん同士での利用も</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OK</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です</a:t>
            </a:r>
            <a:endPar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600"/>
              </a:lnSpc>
              <a:buFont typeface="Wingdings" pitchFamily="2" charset="2"/>
              <a:buChar char="l"/>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貸出は平日の講座がない日</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600"/>
              </a:lnSpc>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（９</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10:45</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の間　　</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600"/>
              </a:lnSpc>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13:00</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14:45</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の間）</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248022" y="7928435"/>
            <a:ext cx="5065239" cy="1246495"/>
          </a:xfrm>
          <a:prstGeom prst="rect">
            <a:avLst/>
          </a:prstGeom>
          <a:noFill/>
        </p:spPr>
        <p:txBody>
          <a:bodyPr wrap="square" rtlCol="0">
            <a:spAutoFit/>
          </a:bodyPr>
          <a:lstStyle/>
          <a:p>
            <a:pPr algn="just">
              <a:lnSpc>
                <a:spcPts val="1500"/>
              </a:lnSpc>
            </a:pPr>
            <a:r>
              <a:rPr kumimoji="1" lang="ja-JP" altLang="en-US" sz="1200" dirty="0">
                <a:latin typeface="メイリオ" panose="020B0604030504040204" pitchFamily="50" charset="-128"/>
                <a:ea typeface="メイリオ" panose="020B0604030504040204" pitchFamily="50" charset="-128"/>
              </a:rPr>
              <a:t>おともだちとゆっくりお話ししたいけど</a:t>
            </a:r>
            <a:endParaRPr kumimoji="1" lang="en-US" altLang="ja-JP" sz="1200" dirty="0">
              <a:latin typeface="メイリオ" panose="020B0604030504040204" pitchFamily="50" charset="-128"/>
              <a:ea typeface="メイリオ" panose="020B0604030504040204" pitchFamily="50" charset="-128"/>
            </a:endParaRPr>
          </a:p>
          <a:p>
            <a:pPr algn="just">
              <a:lnSpc>
                <a:spcPts val="1500"/>
              </a:lnSpc>
            </a:pPr>
            <a:r>
              <a:rPr lang="ja-JP" altLang="en-US" sz="1200" dirty="0">
                <a:latin typeface="メイリオ" panose="020B0604030504040204" pitchFamily="50" charset="-128"/>
                <a:ea typeface="メイリオ" panose="020B0604030504040204" pitchFamily="50" charset="-128"/>
              </a:rPr>
              <a:t>どこか場所がないかな・・・という方。</a:t>
            </a:r>
            <a:endParaRPr kumimoji="1" lang="en-US" altLang="ja-JP" sz="1200" dirty="0">
              <a:latin typeface="メイリオ" panose="020B0604030504040204" pitchFamily="50" charset="-128"/>
              <a:ea typeface="メイリオ" panose="020B0604030504040204" pitchFamily="50" charset="-128"/>
            </a:endParaRPr>
          </a:p>
          <a:p>
            <a:pPr algn="just">
              <a:lnSpc>
                <a:spcPts val="1500"/>
              </a:lnSpc>
            </a:pPr>
            <a:r>
              <a:rPr kumimoji="1" lang="ja-JP" altLang="en-US" sz="1200" dirty="0">
                <a:latin typeface="メイリオ" panose="020B0604030504040204" pitchFamily="50" charset="-128"/>
                <a:ea typeface="メイリオ" panose="020B0604030504040204" pitchFamily="50" charset="-128"/>
              </a:rPr>
              <a:t>ちょっと使ってみたいな・・・という方は</a:t>
            </a:r>
            <a:endParaRPr kumimoji="1" lang="en-US" altLang="ja-JP" sz="1200" dirty="0">
              <a:latin typeface="メイリオ" panose="020B0604030504040204" pitchFamily="50" charset="-128"/>
              <a:ea typeface="メイリオ" panose="020B0604030504040204" pitchFamily="50" charset="-128"/>
            </a:endParaRPr>
          </a:p>
          <a:p>
            <a:pPr algn="just">
              <a:lnSpc>
                <a:spcPts val="1500"/>
              </a:lnSpc>
            </a:pPr>
            <a:r>
              <a:rPr kumimoji="1" lang="ja-JP" altLang="en-US" sz="1200" dirty="0">
                <a:latin typeface="メイリオ" panose="020B0604030504040204" pitchFamily="50" charset="-128"/>
                <a:ea typeface="メイリオ" panose="020B0604030504040204" pitchFamily="50" charset="-128"/>
              </a:rPr>
              <a:t>利用方法の説明や、利用の申請方法をお伝えいたします。まずは職員にお声掛けください♪</a:t>
            </a:r>
            <a:endParaRPr kumimoji="1" lang="en-US" altLang="ja-JP" sz="1200" dirty="0">
              <a:latin typeface="メイリオ" panose="020B0604030504040204" pitchFamily="50" charset="-128"/>
              <a:ea typeface="メイリオ" panose="020B0604030504040204" pitchFamily="50" charset="-128"/>
            </a:endParaRPr>
          </a:p>
          <a:p>
            <a:pPr algn="just">
              <a:lnSpc>
                <a:spcPts val="1500"/>
              </a:lnSpc>
            </a:pPr>
            <a:r>
              <a:rPr lang="ja-JP" altLang="en-US" sz="1200" dirty="0">
                <a:latin typeface="メイリオ" panose="020B0604030504040204" pitchFamily="50" charset="-128"/>
                <a:ea typeface="メイリオ" panose="020B0604030504040204" pitchFamily="50" charset="-128"/>
              </a:rPr>
              <a:t>ご希望があれば保育士の手遊びやふれあい遊びを行うこともできます★</a:t>
            </a:r>
            <a:endParaRPr kumimoji="1" lang="ja-JP" altLang="en-US" sz="1200" dirty="0">
              <a:latin typeface="メイリオ" panose="020B0604030504040204" pitchFamily="50" charset="-128"/>
              <a:ea typeface="メイリオ" panose="020B0604030504040204" pitchFamily="50" charset="-128"/>
            </a:endParaRPr>
          </a:p>
        </p:txBody>
      </p:sp>
      <p:sp>
        <p:nvSpPr>
          <p:cNvPr id="12" name="正方形/長方形 11"/>
          <p:cNvSpPr/>
          <p:nvPr/>
        </p:nvSpPr>
        <p:spPr>
          <a:xfrm>
            <a:off x="0" y="0"/>
            <a:ext cx="252239" cy="10693400"/>
          </a:xfrm>
          <a:prstGeom prst="rect">
            <a:avLst/>
          </a:prstGeom>
          <a:gradFill>
            <a:gsLst>
              <a:gs pos="0">
                <a:srgbClr val="F913CD"/>
              </a:gs>
              <a:gs pos="100000">
                <a:srgbClr val="FED8F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B7FA3F0D-5364-C275-D8F9-5EA940E32088}"/>
              </a:ext>
            </a:extLst>
          </p:cNvPr>
          <p:cNvSpPr txBox="1"/>
          <p:nvPr/>
        </p:nvSpPr>
        <p:spPr>
          <a:xfrm>
            <a:off x="248022" y="9242952"/>
            <a:ext cx="7119959" cy="1384995"/>
          </a:xfrm>
          <a:prstGeom prst="rect">
            <a:avLst/>
          </a:prstGeom>
          <a:noFill/>
        </p:spPr>
        <p:txBody>
          <a:bodyPr wrap="square" rtlCol="0">
            <a:spAutoFit/>
          </a:bodyPr>
          <a:lstStyle/>
          <a:p>
            <a:pPr algn="just"/>
            <a:r>
              <a:rPr kumimoji="1" lang="ja-JP" altLang="en-US" sz="1100" dirty="0">
                <a:latin typeface="メイリオ" panose="020B0604030504040204" pitchFamily="50" charset="-128"/>
                <a:ea typeface="メイリオ" panose="020B0604030504040204" pitchFamily="50" charset="-128"/>
              </a:rPr>
              <a:t>問い合わせ先</a:t>
            </a:r>
            <a:endParaRPr kumimoji="1" lang="en-US" altLang="ja-JP" sz="1100" dirty="0">
              <a:latin typeface="メイリオ" panose="020B0604030504040204" pitchFamily="50" charset="-128"/>
              <a:ea typeface="メイリオ" panose="020B0604030504040204" pitchFamily="50" charset="-128"/>
            </a:endParaRPr>
          </a:p>
          <a:p>
            <a:pPr algn="dist"/>
            <a:endParaRPr lang="en-US" altLang="ja-JP" sz="1100" dirty="0">
              <a:latin typeface="メイリオ" panose="020B0604030504040204" pitchFamily="50" charset="-128"/>
              <a:ea typeface="メイリオ" panose="020B0604030504040204" pitchFamily="50" charset="-128"/>
            </a:endParaRPr>
          </a:p>
          <a:p>
            <a:pPr algn="dist"/>
            <a:r>
              <a:rPr kumimoji="1" lang="ja-JP" altLang="en-US" sz="1100" dirty="0">
                <a:latin typeface="メイリオ" panose="020B0604030504040204" pitchFamily="50" charset="-128"/>
                <a:ea typeface="メイリオ" panose="020B0604030504040204" pitchFamily="50" charset="-128"/>
              </a:rPr>
              <a:t>静岡中央子育て支援センター　４階交流サロン</a:t>
            </a:r>
            <a:endParaRPr kumimoji="1" lang="en-US" altLang="ja-JP" sz="1100" dirty="0">
              <a:latin typeface="メイリオ" panose="020B0604030504040204" pitchFamily="50" charset="-128"/>
              <a:ea typeface="メイリオ" panose="020B0604030504040204" pitchFamily="50" charset="-128"/>
            </a:endParaRPr>
          </a:p>
          <a:p>
            <a:pPr algn="dist"/>
            <a:endParaRPr lang="en-US" altLang="ja-JP" sz="1100" dirty="0">
              <a:latin typeface="メイリオ" panose="020B0604030504040204" pitchFamily="50" charset="-128"/>
              <a:ea typeface="メイリオ" panose="020B0604030504040204" pitchFamily="50" charset="-128"/>
            </a:endParaRPr>
          </a:p>
          <a:p>
            <a:pPr algn="dist"/>
            <a:r>
              <a:rPr kumimoji="1" lang="en-US" altLang="ja-JP" sz="2000" dirty="0">
                <a:latin typeface="メイリオ" panose="020B0604030504040204" pitchFamily="50" charset="-128"/>
                <a:ea typeface="メイリオ" panose="020B0604030504040204" pitchFamily="50" charset="-128"/>
              </a:rPr>
              <a:t>TEL</a:t>
            </a:r>
            <a:r>
              <a:rPr kumimoji="1" lang="ja-JP" altLang="en-US" sz="2400" dirty="0">
                <a:latin typeface="メイリオ" panose="020B0604030504040204" pitchFamily="50" charset="-128"/>
                <a:ea typeface="メイリオ" panose="020B0604030504040204" pitchFamily="50" charset="-128"/>
              </a:rPr>
              <a:t>　</a:t>
            </a:r>
            <a:r>
              <a:rPr lang="ja-JP" altLang="en-US" sz="4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０５４－２５４－２２９６</a:t>
            </a:r>
            <a:endParaRPr kumimoji="1" lang="ja-JP" altLang="en-US" sz="11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DFB90FA5-84E2-47E0-8734-9D790EC84EA8}"/>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83676" y="277390"/>
            <a:ext cx="4209883" cy="31574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図 15">
            <a:extLst>
              <a:ext uri="{FF2B5EF4-FFF2-40B4-BE49-F238E27FC236}">
                <a16:creationId xmlns:a16="http://schemas.microsoft.com/office/drawing/2014/main" id="{E1C6D2F0-CB60-7E01-518C-433E16ED44A2}"/>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076775" y="5618529"/>
            <a:ext cx="1943986" cy="14579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図 17">
            <a:extLst>
              <a:ext uri="{FF2B5EF4-FFF2-40B4-BE49-F238E27FC236}">
                <a16:creationId xmlns:a16="http://schemas.microsoft.com/office/drawing/2014/main" id="{3A78FBF2-37AD-E477-08E1-2D48868BC13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476799" y="7804112"/>
            <a:ext cx="1943985" cy="14579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テキスト ボックス 18">
            <a:extLst>
              <a:ext uri="{FF2B5EF4-FFF2-40B4-BE49-F238E27FC236}">
                <a16:creationId xmlns:a16="http://schemas.microsoft.com/office/drawing/2014/main" id="{E5285B87-7969-8E41-2FB1-BF144D37A6C5}"/>
              </a:ext>
            </a:extLst>
          </p:cNvPr>
          <p:cNvSpPr txBox="1"/>
          <p:nvPr/>
        </p:nvSpPr>
        <p:spPr>
          <a:xfrm>
            <a:off x="4778763" y="7259036"/>
            <a:ext cx="2771387" cy="477054"/>
          </a:xfrm>
          <a:prstGeom prst="rect">
            <a:avLst/>
          </a:prstGeom>
          <a:noFill/>
        </p:spPr>
        <p:txBody>
          <a:bodyPr wrap="square" rtlCol="0">
            <a:spAutoFit/>
          </a:bodyPr>
          <a:lstStyle/>
          <a:p>
            <a:pPr algn="just">
              <a:lnSpc>
                <a:spcPts val="1500"/>
              </a:lnSpc>
            </a:pPr>
            <a:r>
              <a:rPr kumimoji="1" lang="ja-JP" altLang="en-US" sz="1200" dirty="0">
                <a:latin typeface="メイリオ" panose="020B0604030504040204" pitchFamily="50" charset="-128"/>
                <a:ea typeface="メイリオ" panose="020B0604030504040204" pitchFamily="50" charset="-128"/>
              </a:rPr>
              <a:t>必要な場合は、おもちゃや机なども貸出できます♪</a:t>
            </a:r>
          </a:p>
        </p:txBody>
      </p:sp>
    </p:spTree>
    <p:extLst>
      <p:ext uri="{BB962C8B-B14F-4D97-AF65-F5344CB8AC3E}">
        <p14:creationId xmlns:p14="http://schemas.microsoft.com/office/powerpoint/2010/main" val="11617780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SXHash xmlns="1119c2e5-8fb9-4d5f-baf1-202c530f2c34" xsi:nil="true"/>
    <IntlLangReviewDate xmlns="1119c2e5-8fb9-4d5f-baf1-202c530f2c34" xsi:nil="true"/>
    <PrimaryImageGen xmlns="1119c2e5-8fb9-4d5f-baf1-202c530f2c34">false</PrimaryImageGen>
    <TPInstallLocation xmlns="1119c2e5-8fb9-4d5f-baf1-202c530f2c34" xsi:nil="true"/>
    <IntlLangReview xmlns="1119c2e5-8fb9-4d5f-baf1-202c530f2c34" xsi:nil="true"/>
    <LocPublishedDependentAssetsLookup xmlns="1119c2e5-8fb9-4d5f-baf1-202c530f2c34" xsi:nil="true"/>
    <Manager xmlns="1119c2e5-8fb9-4d5f-baf1-202c530f2c34" xsi:nil="true"/>
    <NumericId xmlns="1119c2e5-8fb9-4d5f-baf1-202c530f2c34" xsi:nil="true"/>
    <OOCacheId xmlns="1119c2e5-8fb9-4d5f-baf1-202c530f2c34" xsi:nil="true"/>
    <AverageRating xmlns="1119c2e5-8fb9-4d5f-baf1-202c530f2c34" xsi:nil="true"/>
    <CSXUpdate xmlns="1119c2e5-8fb9-4d5f-baf1-202c530f2c34">false</CSXUpdate>
    <APDescription xmlns="1119c2e5-8fb9-4d5f-baf1-202c530f2c34" xsi:nil="true"/>
    <FeatureTagsTaxHTField0 xmlns="1119c2e5-8fb9-4d5f-baf1-202c530f2c34">
      <Terms xmlns="http://schemas.microsoft.com/office/infopath/2007/PartnerControls"/>
    </FeatureTagsTaxHTField0>
    <IntlLangReviewer xmlns="1119c2e5-8fb9-4d5f-baf1-202c530f2c34" xsi:nil="true"/>
    <OpenTemplate xmlns="1119c2e5-8fb9-4d5f-baf1-202c530f2c34">true</OpenTemplate>
    <TaxCatchAll xmlns="1119c2e5-8fb9-4d5f-baf1-202c530f2c34"/>
    <ApprovalLog xmlns="1119c2e5-8fb9-4d5f-baf1-202c530f2c34" xsi:nil="true"/>
    <TPComponent xmlns="1119c2e5-8fb9-4d5f-baf1-202c530f2c34" xsi:nil="true"/>
    <EditorialTags xmlns="1119c2e5-8fb9-4d5f-baf1-202c530f2c34" xsi:nil="true"/>
    <LastModifiedDateTime xmlns="1119c2e5-8fb9-4d5f-baf1-202c530f2c34" xsi:nil="true"/>
    <LegacyData xmlns="1119c2e5-8fb9-4d5f-baf1-202c530f2c34" xsi:nil="true"/>
    <TPLaunchHelpLink xmlns="1119c2e5-8fb9-4d5f-baf1-202c530f2c34" xsi:nil="true"/>
    <LocComments xmlns="1119c2e5-8fb9-4d5f-baf1-202c530f2c34" xsi:nil="true"/>
    <LocProcessedForMarketsLookup xmlns="1119c2e5-8fb9-4d5f-baf1-202c530f2c34" xsi:nil="true"/>
    <Milestone xmlns="1119c2e5-8fb9-4d5f-baf1-202c530f2c34">Beta 1</Milestone>
    <BusinessGroup xmlns="1119c2e5-8fb9-4d5f-baf1-202c530f2c34" xsi:nil="true"/>
    <Providers xmlns="1119c2e5-8fb9-4d5f-baf1-202c530f2c34" xsi:nil="true"/>
    <RecommendationsModifier xmlns="1119c2e5-8fb9-4d5f-baf1-202c530f2c34" xsi:nil="true"/>
    <SourceTitle xmlns="1119c2e5-8fb9-4d5f-baf1-202c530f2c34" xsi:nil="true"/>
    <HandoffToMSDN xmlns="1119c2e5-8fb9-4d5f-baf1-202c530f2c34" xsi:nil="true"/>
    <LocOverallHandbackStatusLookup xmlns="1119c2e5-8fb9-4d5f-baf1-202c530f2c34" xsi:nil="true"/>
    <DirectSourceMarket xmlns="1119c2e5-8fb9-4d5f-baf1-202c530f2c34" xsi:nil="true"/>
    <APEditor xmlns="1119c2e5-8fb9-4d5f-baf1-202c530f2c34">
      <UserInfo>
        <DisplayName/>
        <AccountId xsi:nil="true"/>
        <AccountType/>
      </UserInfo>
    </APEditor>
    <LocNewPublishedVersionLookup xmlns="1119c2e5-8fb9-4d5f-baf1-202c530f2c34" xsi:nil="true"/>
    <SubmitterId xmlns="1119c2e5-8fb9-4d5f-baf1-202c530f2c34" xsi:nil="true"/>
    <TemplateStatus xmlns="1119c2e5-8fb9-4d5f-baf1-202c530f2c34">Complete</TemplateStatus>
    <UAProjectedTotalWords xmlns="1119c2e5-8fb9-4d5f-baf1-202c530f2c34" xsi:nil="true"/>
    <Provider xmlns="1119c2e5-8fb9-4d5f-baf1-202c530f2c34" xsi:nil="true"/>
    <CSXSubmissionDate xmlns="1119c2e5-8fb9-4d5f-baf1-202c530f2c34" xsi:nil="true"/>
    <BlockPublish xmlns="1119c2e5-8fb9-4d5f-baf1-202c530f2c34" xsi:nil="true"/>
    <BugNumber xmlns="1119c2e5-8fb9-4d5f-baf1-202c530f2c34" xsi:nil="true"/>
    <TPLaunchHelpLinkType xmlns="1119c2e5-8fb9-4d5f-baf1-202c530f2c34">Template</TPLaunchHelpLinkType>
    <PublishStatusLookup xmlns="1119c2e5-8fb9-4d5f-baf1-202c530f2c34">
      <Value>452420</Value>
      <Value>502678</Value>
    </PublishStatusLookup>
    <ScenarioTagsTaxHTField0 xmlns="1119c2e5-8fb9-4d5f-baf1-202c530f2c34">
      <Terms xmlns="http://schemas.microsoft.com/office/infopath/2007/PartnerControls"/>
    </ScenarioTagsTaxHTField0>
    <TimesCloned xmlns="1119c2e5-8fb9-4d5f-baf1-202c530f2c34" xsi:nil="true"/>
    <IsDeleted xmlns="1119c2e5-8fb9-4d5f-baf1-202c530f2c34">false</IsDeleted>
    <OriginAsset xmlns="1119c2e5-8fb9-4d5f-baf1-202c530f2c34" xsi:nil="true"/>
    <UALocComments xmlns="1119c2e5-8fb9-4d5f-baf1-202c530f2c34" xsi:nil="true"/>
    <UALocRecommendation xmlns="1119c2e5-8fb9-4d5f-baf1-202c530f2c34">Localize</UALocRecommendation>
    <DSATActionTaken xmlns="1119c2e5-8fb9-4d5f-baf1-202c530f2c34" xsi:nil="true"/>
    <MachineTranslated xmlns="1119c2e5-8fb9-4d5f-baf1-202c530f2c34">false</MachineTranslated>
    <OutputCachingOn xmlns="1119c2e5-8fb9-4d5f-baf1-202c530f2c34">false</OutputCachingOn>
    <ParentAssetId xmlns="1119c2e5-8fb9-4d5f-baf1-202c530f2c34" xsi:nil="true"/>
    <APAuthor xmlns="1119c2e5-8fb9-4d5f-baf1-202c530f2c34">
      <UserInfo>
        <DisplayName>System Account</DisplayName>
        <AccountId>1073741823</AccountId>
        <AccountType/>
      </UserInfo>
    </APAuthor>
    <ClipArtFilename xmlns="1119c2e5-8fb9-4d5f-baf1-202c530f2c34" xsi:nil="true"/>
    <LocOverallLocStatusLookup xmlns="1119c2e5-8fb9-4d5f-baf1-202c530f2c34" xsi:nil="true"/>
    <LocOverallPreviewStatusLookup xmlns="1119c2e5-8fb9-4d5f-baf1-202c530f2c34" xsi:nil="true"/>
    <IntlLocPriority xmlns="1119c2e5-8fb9-4d5f-baf1-202c530f2c34" xsi:nil="true"/>
    <ApprovalStatus xmlns="1119c2e5-8fb9-4d5f-baf1-202c530f2c34">InProgress</ApprovalStatus>
    <LocManualTestRequired xmlns="1119c2e5-8fb9-4d5f-baf1-202c530f2c34" xsi:nil="true"/>
    <TPNamespace xmlns="1119c2e5-8fb9-4d5f-baf1-202c530f2c34" xsi:nil="true"/>
    <TemplateTemplateType xmlns="1119c2e5-8fb9-4d5f-baf1-202c530f2c34">PowerPoint 12 Default</TemplateTemplateType>
    <UANotes xmlns="1119c2e5-8fb9-4d5f-baf1-202c530f2c34" xsi:nil="true"/>
    <ThumbnailAssetId xmlns="1119c2e5-8fb9-4d5f-baf1-202c530f2c34" xsi:nil="true"/>
    <AssetId xmlns="1119c2e5-8fb9-4d5f-baf1-202c530f2c34">TP102773771</AssetId>
    <AssetType xmlns="1119c2e5-8fb9-4d5f-baf1-202c530f2c34" xsi:nil="true"/>
    <TPClientViewer xmlns="1119c2e5-8fb9-4d5f-baf1-202c530f2c34" xsi:nil="true"/>
    <TPFriendlyName xmlns="1119c2e5-8fb9-4d5f-baf1-202c530f2c34" xsi:nil="true"/>
    <PlannedPubDate xmlns="1119c2e5-8fb9-4d5f-baf1-202c530f2c34" xsi:nil="true"/>
    <PolicheckWords xmlns="1119c2e5-8fb9-4d5f-baf1-202c530f2c34" xsi:nil="true"/>
    <TPCommandLine xmlns="1119c2e5-8fb9-4d5f-baf1-202c530f2c34" xsi:nil="true"/>
    <LocOverallPublishStatusLookup xmlns="1119c2e5-8fb9-4d5f-baf1-202c530f2c34" xsi:nil="true"/>
    <LocPublishedLinkedAssetsLookup xmlns="1119c2e5-8fb9-4d5f-baf1-202c530f2c34" xsi:nil="true"/>
    <CrawlForDependencies xmlns="1119c2e5-8fb9-4d5f-baf1-202c530f2c34">false</CrawlForDependencies>
    <InternalTagsTaxHTField0 xmlns="1119c2e5-8fb9-4d5f-baf1-202c530f2c34">
      <Terms xmlns="http://schemas.microsoft.com/office/infopath/2007/PartnerControls"/>
    </InternalTagsTaxHTField0>
    <MarketSpecific xmlns="1119c2e5-8fb9-4d5f-baf1-202c530f2c34" xsi:nil="true"/>
    <LastHandOff xmlns="1119c2e5-8fb9-4d5f-baf1-202c530f2c34" xsi:nil="true"/>
    <LocProcessedForHandoffsLookup xmlns="1119c2e5-8fb9-4d5f-baf1-202c530f2c34" xsi:nil="true"/>
    <LocalizationTagsTaxHTField0 xmlns="1119c2e5-8fb9-4d5f-baf1-202c530f2c34">
      <Terms xmlns="http://schemas.microsoft.com/office/infopath/2007/PartnerControls"/>
    </LocalizationTagsTaxHTField0>
    <VoteCount xmlns="1119c2e5-8fb9-4d5f-baf1-202c530f2c34" xsi:nil="true"/>
    <ContentItem xmlns="1119c2e5-8fb9-4d5f-baf1-202c530f2c34" xsi:nil="true"/>
    <Markets xmlns="1119c2e5-8fb9-4d5f-baf1-202c530f2c34"/>
    <OriginalSourceMarket xmlns="1119c2e5-8fb9-4d5f-baf1-202c530f2c34" xsi:nil="true"/>
    <PublishTargets xmlns="1119c2e5-8fb9-4d5f-baf1-202c530f2c34">OfficeOnline</PublishTargets>
    <ShowIn xmlns="1119c2e5-8fb9-4d5f-baf1-202c530f2c34">Show everywhere</ShowIn>
    <UACurrentWords xmlns="1119c2e5-8fb9-4d5f-baf1-202c530f2c34" xsi:nil="true"/>
    <TPApplication xmlns="1119c2e5-8fb9-4d5f-baf1-202c530f2c34" xsi:nil="true"/>
    <AssetExpire xmlns="1119c2e5-8fb9-4d5f-baf1-202c530f2c34">2100-01-01T00:00:00+00:00</AssetExpire>
    <CampaignTagsTaxHTField0 xmlns="1119c2e5-8fb9-4d5f-baf1-202c530f2c34">
      <Terms xmlns="http://schemas.microsoft.com/office/infopath/2007/PartnerControls"/>
    </CampaignTagsTaxHTField0>
    <LocLastLocAttemptVersionLookup xmlns="1119c2e5-8fb9-4d5f-baf1-202c530f2c34">134650</LocLastLocAttemptVersionLookup>
    <LocLastLocAttemptVersionTypeLookup xmlns="1119c2e5-8fb9-4d5f-baf1-202c530f2c34" xsi:nil="true"/>
    <AssetStart xmlns="1119c2e5-8fb9-4d5f-baf1-202c530f2c34">2011-11-08T08:02:55+00:00</AssetStart>
    <TPExecutable xmlns="1119c2e5-8fb9-4d5f-baf1-202c530f2c34" xsi:nil="true"/>
    <FriendlyTitle xmlns="1119c2e5-8fb9-4d5f-baf1-202c530f2c34" xsi:nil="true"/>
    <LocRecommendedHandoff xmlns="1119c2e5-8fb9-4d5f-baf1-202c530f2c34" xsi:nil="true"/>
    <TPAppVersion xmlns="1119c2e5-8fb9-4d5f-baf1-202c530f2c34" xsi:nil="true"/>
    <AcquiredFrom xmlns="1119c2e5-8fb9-4d5f-baf1-202c530f2c34">Internal MS</AcquiredFrom>
    <IsSearchable xmlns="1119c2e5-8fb9-4d5f-baf1-202c530f2c34">true</IsSearchable>
    <CSXSubmissionMarket xmlns="1119c2e5-8fb9-4d5f-baf1-202c530f2c34" xsi:nil="true"/>
    <Downloads xmlns="1119c2e5-8fb9-4d5f-baf1-202c530f2c34">0</Downloads>
    <EditorialStatus xmlns="1119c2e5-8fb9-4d5f-baf1-202c530f2c34">Complete</EditorialStatus>
    <ArtSampleDocs xmlns="1119c2e5-8fb9-4d5f-baf1-202c530f2c34" xsi:nil="true"/>
    <TrustLevel xmlns="1119c2e5-8fb9-4d5f-baf1-202c530f2c34">1 Microsoft Managed Content</TrustLevel>
    <OriginalRelease xmlns="1119c2e5-8fb9-4d5f-baf1-202c530f2c34">14</OriginalRelease>
    <LocMarketGroupTiers2 xmlns="1119c2e5-8fb9-4d5f-baf1-202c530f2c34"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57" ma:contentTypeDescription="Create a new document." ma:contentTypeScope="" ma:versionID="99516f8994b63f46a279aa564b61ee37">
  <xsd:schema xmlns:xsd="http://www.w3.org/2001/XMLSchema" xmlns:xs="http://www.w3.org/2001/XMLSchema" xmlns:p="http://schemas.microsoft.com/office/2006/metadata/properties" xmlns:ns2="1119c2e5-8fb9-4d5f-baf1-202c530f2c34" targetNamespace="http://schemas.microsoft.com/office/2006/metadata/properties" ma:root="true" ma:fieldsID="4ccc0999b57010467b6aff3ba0e15941" ns2:_="">
    <xsd:import namespace="1119c2e5-8fb9-4d5f-baf1-202c530f2c34"/>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9c2e5-8fb9-4d5f-baf1-202c530f2c34"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04032b9e-8ee6-4e89-b9db-4ffff205d02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388FC2BA-F530-4FF7-911A-621CAE6AFBD3}" ma:internalName="CSXSubmissionMarket" ma:readOnly="false" ma:showField="MarketName" ma:web="1119c2e5-8fb9-4d5f-baf1-202c530f2c34">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dcf7547-996b-4a0e-b7d1-0f761d14131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D83B164-8C00-474C-8363-38E0B8FF22E3}" ma:internalName="InProjectListLookup" ma:readOnly="true" ma:showField="InProjectLis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e5aec8e1-0842-4156-acaa-2defcf90540a}"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D83B164-8C00-474C-8363-38E0B8FF22E3}" ma:internalName="LastCompleteVersionLookup" ma:readOnly="true" ma:showField="LastComplete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D83B164-8C00-474C-8363-38E0B8FF22E3}" ma:internalName="LastPreviewErrorLookup" ma:readOnly="true" ma:showField="LastPreview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D83B164-8C00-474C-8363-38E0B8FF22E3}" ma:internalName="LastPreviewResultLookup" ma:readOnly="true" ma:showField="LastPreview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D83B164-8C00-474C-8363-38E0B8FF22E3}" ma:internalName="LastPreviewAttemptDateLookup" ma:readOnly="true" ma:showField="LastPreview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D83B164-8C00-474C-8363-38E0B8FF22E3}" ma:internalName="LastPreviewedByLookup" ma:readOnly="true" ma:showField="LastPreview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D83B164-8C00-474C-8363-38E0B8FF22E3}" ma:internalName="LastPreviewTimeLookup" ma:readOnly="true" ma:showField="LastPreview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D83B164-8C00-474C-8363-38E0B8FF22E3}" ma:internalName="LastPreviewVersionLookup" ma:readOnly="true" ma:showField="LastPreview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D83B164-8C00-474C-8363-38E0B8FF22E3}" ma:internalName="LastPublishErrorLookup" ma:readOnly="true" ma:showField="LastPublish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D83B164-8C00-474C-8363-38E0B8FF22E3}" ma:internalName="LastPublishResultLookup" ma:readOnly="true" ma:showField="LastPublish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D83B164-8C00-474C-8363-38E0B8FF22E3}" ma:internalName="LastPublishAttemptDateLookup" ma:readOnly="true" ma:showField="LastPublish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D83B164-8C00-474C-8363-38E0B8FF22E3}" ma:internalName="LastPublishedByLookup" ma:readOnly="true" ma:showField="LastPublish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D83B164-8C00-474C-8363-38E0B8FF22E3}" ma:internalName="LastPublishTimeLookup" ma:readOnly="true" ma:showField="LastPublish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D83B164-8C00-474C-8363-38E0B8FF22E3}" ma:internalName="LastPublishVersionLookup" ma:readOnly="true" ma:showField="LastPublish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C39992D-5589-4A4E-8B38-02E0637E5C25}" ma:internalName="LocLastLocAttemptVersionLookup" ma:readOnly="false" ma:showField="LastLocAttemptVersion" ma:web="1119c2e5-8fb9-4d5f-baf1-202c530f2c34">
      <xsd:simpleType>
        <xsd:restriction base="dms:Lookup"/>
      </xsd:simpleType>
    </xsd:element>
    <xsd:element name="LocLastLocAttemptVersionTypeLookup" ma:index="72" nillable="true" ma:displayName="Loc Last Loc Attempt Version Type" ma:default="" ma:list="{BC39992D-5589-4A4E-8B38-02E0637E5C25}" ma:internalName="LocLastLocAttemptVersionTypeLookup" ma:readOnly="true" ma:showField="LastLocAttemptVersionType" ma:web="1119c2e5-8fb9-4d5f-baf1-202c530f2c34">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C39992D-5589-4A4E-8B38-02E0637E5C25}" ma:internalName="LocNewPublishedVersionLookup" ma:readOnly="true" ma:showField="NewPublishedVersion" ma:web="1119c2e5-8fb9-4d5f-baf1-202c530f2c34">
      <xsd:simpleType>
        <xsd:restriction base="dms:Lookup"/>
      </xsd:simpleType>
    </xsd:element>
    <xsd:element name="LocOverallHandbackStatusLookup" ma:index="76" nillable="true" ma:displayName="Loc Overall Handback Status" ma:default="" ma:list="{BC39992D-5589-4A4E-8B38-02E0637E5C25}" ma:internalName="LocOverallHandbackStatusLookup" ma:readOnly="true" ma:showField="OverallHandbackStatus" ma:web="1119c2e5-8fb9-4d5f-baf1-202c530f2c34">
      <xsd:simpleType>
        <xsd:restriction base="dms:Lookup"/>
      </xsd:simpleType>
    </xsd:element>
    <xsd:element name="LocOverallLocStatusLookup" ma:index="77" nillable="true" ma:displayName="Loc Overall Localize Status" ma:default="" ma:list="{BC39992D-5589-4A4E-8B38-02E0637E5C25}" ma:internalName="LocOverallLocStatusLookup" ma:readOnly="true" ma:showField="OverallLocStatus" ma:web="1119c2e5-8fb9-4d5f-baf1-202c530f2c34">
      <xsd:simpleType>
        <xsd:restriction base="dms:Lookup"/>
      </xsd:simpleType>
    </xsd:element>
    <xsd:element name="LocOverallPreviewStatusLookup" ma:index="78" nillable="true" ma:displayName="Loc Overall Preview Status" ma:default="" ma:list="{BC39992D-5589-4A4E-8B38-02E0637E5C25}" ma:internalName="LocOverallPreviewStatusLookup" ma:readOnly="true" ma:showField="OverallPreviewStatus" ma:web="1119c2e5-8fb9-4d5f-baf1-202c530f2c34">
      <xsd:simpleType>
        <xsd:restriction base="dms:Lookup"/>
      </xsd:simpleType>
    </xsd:element>
    <xsd:element name="LocOverallPublishStatusLookup" ma:index="79" nillable="true" ma:displayName="Loc Overall Publish Status" ma:default="" ma:list="{BC39992D-5589-4A4E-8B38-02E0637E5C25}" ma:internalName="LocOverallPublishStatusLookup" ma:readOnly="true" ma:showField="OverallPublishStatus" ma:web="1119c2e5-8fb9-4d5f-baf1-202c530f2c34">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C39992D-5589-4A4E-8B38-02E0637E5C25}" ma:internalName="LocProcessedForHandoffsLookup" ma:readOnly="true" ma:showField="ProcessedForHandoffs" ma:web="1119c2e5-8fb9-4d5f-baf1-202c530f2c34">
      <xsd:simpleType>
        <xsd:restriction base="dms:Lookup"/>
      </xsd:simpleType>
    </xsd:element>
    <xsd:element name="LocProcessedForMarketsLookup" ma:index="82" nillable="true" ma:displayName="Loc Processed For Markets" ma:default="" ma:list="{BC39992D-5589-4A4E-8B38-02E0637E5C25}" ma:internalName="LocProcessedForMarketsLookup" ma:readOnly="true" ma:showField="ProcessedForMarkets" ma:web="1119c2e5-8fb9-4d5f-baf1-202c530f2c34">
      <xsd:simpleType>
        <xsd:restriction base="dms:Lookup"/>
      </xsd:simpleType>
    </xsd:element>
    <xsd:element name="LocPublishedDependentAssetsLookup" ma:index="83" nillable="true" ma:displayName="Loc Published Dependent Assets" ma:default="" ma:list="{BC39992D-5589-4A4E-8B38-02E0637E5C25}" ma:internalName="LocPublishedDependentAssetsLookup" ma:readOnly="true" ma:showField="PublishedDependentAssets" ma:web="1119c2e5-8fb9-4d5f-baf1-202c530f2c34">
      <xsd:simpleType>
        <xsd:restriction base="dms:Lookup"/>
      </xsd:simpleType>
    </xsd:element>
    <xsd:element name="LocPublishedLinkedAssetsLookup" ma:index="84" nillable="true" ma:displayName="Loc Published Linked Assets" ma:default="" ma:list="{BC39992D-5589-4A4E-8B38-02E0637E5C25}" ma:internalName="LocPublishedLinkedAssetsLookup" ma:readOnly="true" ma:showField="PublishedLinkedAssets" ma:web="1119c2e5-8fb9-4d5f-baf1-202c530f2c34">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8ca5b26-415b-4822-b35b-d9a845b1b83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388FC2BA-F530-4FF7-911A-621CAE6AFBD3}" ma:internalName="Markets" ma:readOnly="false" ma:showField="MarketNa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D83B164-8C00-474C-8363-38E0B8FF22E3}" ma:internalName="NumOfRatingsLookup" ma:readOnly="true" ma:showField="NumOfRating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D83B164-8C00-474C-8363-38E0B8FF22E3}" ma:internalName="PublishStatusLookup" ma:readOnly="false" ma:showField="PublishStatu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1c8e7b99-44ca-46c8-84b8-12cd8d7cf8ee}"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c59171da-55f1-4c8b-8421-0d1d3f99d741}" ma:internalName="TaxCatchAll" ma:showField="CatchAllData"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c59171da-55f1-4c8b-8421-0d1d3f99d741}" ma:internalName="TaxCatchAllLabel" ma:readOnly="true" ma:showField="CatchAllDataLabel"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51E62B-5042-4C2F-84BF-087733CA8974}">
  <ds:schemaRefs>
    <ds:schemaRef ds:uri="http://schemas.microsoft.com/office/2006/documentManagement/types"/>
    <ds:schemaRef ds:uri="http://purl.org/dc/elements/1.1/"/>
    <ds:schemaRef ds:uri="http://schemas.microsoft.com/office/2006/metadata/properties"/>
    <ds:schemaRef ds:uri="1119c2e5-8fb9-4d5f-baf1-202c530f2c3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3939EDA-EE09-4224-82B0-6C4936D0A4DD}">
  <ds:schemaRefs>
    <ds:schemaRef ds:uri="http://schemas.microsoft.com/sharepoint/v3/contenttype/forms"/>
  </ds:schemaRefs>
</ds:datastoreItem>
</file>

<file path=customXml/itemProps3.xml><?xml version="1.0" encoding="utf-8"?>
<ds:datastoreItem xmlns:ds="http://schemas.openxmlformats.org/officeDocument/2006/customXml" ds:itemID="{D93AD8B6-1E99-4A41-9173-AFB0988AB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9c2e5-8fb9-4d5f-baf1-202c530f2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サークル部員募集チラシ</Template>
  <TotalTime>66</TotalTime>
  <Words>161</Words>
  <Application>Microsoft Office PowerPoint</Application>
  <PresentationFormat>ユーザー設定</PresentationFormat>
  <Paragraphs>21</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メイリオ</vt:lpstr>
      <vt:lpstr>Arial</vt:lpstr>
      <vt:lpstr>Calibri</vt:lpstr>
      <vt:lpstr>Wingdings</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佐藤 佳那子</dc:creator>
  <cp:lastModifiedBy>佐藤 佳那子</cp:lastModifiedBy>
  <cp:revision>15</cp:revision>
  <cp:lastPrinted>2025-05-21T07:55:13Z</cp:lastPrinted>
  <dcterms:created xsi:type="dcterms:W3CDTF">2025-05-21T07:36:14Z</dcterms:created>
  <dcterms:modified xsi:type="dcterms:W3CDTF">2025-07-18T01:02:08Z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0x010100F6E1CA76AAD4564AAF106FC3CFA868360400186944AA932D8046A3B88E9B37BEBDF5</vt:lpwstr>
  </property>
</Properties>
</file>